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1" r:id="rId4"/>
    <p:sldId id="259" r:id="rId5"/>
    <p:sldId id="262" r:id="rId6"/>
    <p:sldId id="264" r:id="rId7"/>
    <p:sldId id="265" r:id="rId8"/>
    <p:sldId id="283" r:id="rId9"/>
    <p:sldId id="263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7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87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72"/>
    <p:restoredTop sz="94663"/>
  </p:normalViewPr>
  <p:slideViewPr>
    <p:cSldViewPr snapToGrid="0" snapToObjects="1" showGuides="1">
      <p:cViewPr>
        <p:scale>
          <a:sx n="80" d="100"/>
          <a:sy n="80" d="100"/>
        </p:scale>
        <p:origin x="472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AFAE7-D6D0-9543-84FE-E466547B0535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E30A2-A0B7-7147-B24E-724E176EA9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15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8BEE5-478C-234D-AE6B-1984C642CAB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24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3C3B4F-447E-914E-8C52-271B32267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9CB26CA-E438-4A47-BB36-F635FF2E4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D9C724-CDEA-3946-A083-67E27EFC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43182A-638E-8C40-A820-B9E186ED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8191CD-8BB6-924F-BBF2-38CA946F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507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F7EF06-EECD-6248-95AD-0BE498B2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E1BDD71-D6DB-6E41-95EB-C47E57EBF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C56CC3-BE0B-C443-AB91-01EEC579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B95BF4-EE79-1445-8D2B-D796F7CB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05669-4752-564B-8D95-09CF4E20C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95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55F185E-CD90-A946-93FF-FDBCFF4DD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C477A34-3541-E444-8AB0-96B736FDD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ECE429-FC40-664F-B0E2-29902A58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8F31D9-ADCC-2C48-8CB8-37083F41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21EFEE-1F9D-4649-8333-95F59560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1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1DFA8-49CB-D44D-8079-31F56DEE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C9A709-6702-2843-BE18-C411CA2D3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00E711-2BE7-D244-877A-7DCB8791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0BC206-CF65-9948-AB6F-630C32F4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A688ED-13E3-354C-B97A-AA2F946E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2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AA674-7DB9-A345-98F7-E73D2304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058F8F-19B4-E441-AB4D-7B93342B3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081A72-4E56-6D48-A4D1-A7F2DE28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B9574F-AF71-424B-A536-BBA6FCC7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BF0976-B174-BB4F-97E3-652AAFB2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21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A431DE-59DD-5749-B453-3B6A13F8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7FA84A-072F-4A4C-B6E3-442157F7E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3498F0-9F5F-BD46-BF42-AB105A729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902CB7-407C-254B-B0C2-B94C65D0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0DC6F0C-9F4B-5F45-8D73-92E78B2C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C306727-3081-8A4A-9772-3F2D591F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12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21E9CA-8096-604A-9223-16F83BA7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EB6DB3-6CBA-224C-9AB5-BDA7C077A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44B2C9-9BE9-E24E-A26B-E53788298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C02841-03BA-134E-91D2-0D99A1BEF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9191E3B-8BD7-344C-9E82-E241F1E47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E830615-FCD9-A241-94C7-A7429AD0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22C3BBC-1299-034F-A6B9-0F327716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EC8783-1F06-AA42-B564-B9F7A3CE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4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AE0885-B477-7444-A86E-34217F4E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674C236-4835-0A40-9744-CF2757B9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DA7AF79-88DF-C449-B1A7-290B4FC3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7345ACA-F919-1B40-9587-EAF0ABC5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87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86AA9A-B6A6-5D4F-822C-359B8979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B788DD5-EC09-9144-B9CA-41413718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4C636E-020E-1B4F-8E16-CC6A3077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27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D71FC5-1EBB-4F48-99C5-034CA599A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35EAFB-F9FC-0C41-AF60-795A2EC6D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2DF677-0FE0-A948-B887-59E87D0B8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95B762E-6F8E-A646-A65F-2B5CA854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D740B31-0EF8-2C4C-83DB-C10CCD6B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C84B300-82BD-5A4D-B8D2-D990AFF3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764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2075DD-B50A-334F-98D5-3D52DAA0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81A632C-8951-FF4A-9C46-ECA1DE705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652B5C-36F3-F14E-BBE2-691B5B3AC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153DCF-DAF4-314E-8D5E-E46B1238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5C800B2-E71B-5545-ABEE-F12945A4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649843-6A10-5344-A5E1-1528926D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902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5D6EF51-03A6-A147-AA15-69FBB2EA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9C1C7A-F52E-C249-BD5A-0DF6CE7C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7A1517-6C7E-F149-890F-1D5AB3F72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69080-4FAF-D147-BC85-2217B5458138}" type="datetimeFigureOut">
              <a:rPr kumimoji="1" lang="ja-JP" altLang="en-US" smtClean="0"/>
              <a:t>2020/4/9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5FF39A-1929-E842-9B19-08650231D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1B1809-DDB1-6944-9B08-E5F226FF1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7BC11-6541-F94A-86C1-5E0894D654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62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45D4F-363D-324D-9056-ED8802880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/>
              <a:t>初心者講座第１回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84EA35D-5D75-FD4D-B1B7-1E606437C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R</a:t>
            </a:r>
            <a:r>
              <a:rPr kumimoji="1" lang="ja-JP" altLang="en-US"/>
              <a:t>と</a:t>
            </a:r>
            <a:r>
              <a:rPr kumimoji="1" lang="en-US" altLang="ja-JP" dirty="0" err="1"/>
              <a:t>Rstudio</a:t>
            </a:r>
            <a:r>
              <a:rPr kumimoji="1" lang="ja-JP" altLang="en-US"/>
              <a:t>のインストールと</a:t>
            </a:r>
            <a:endParaRPr kumimoji="1" lang="en-US" altLang="ja-JP" dirty="0"/>
          </a:p>
          <a:p>
            <a:r>
              <a:rPr lang="ja-JP" altLang="en-US"/>
              <a:t>簡単な使い方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47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お近くの国内サーバを選択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 descr="パソコンの画面&#10;&#10;自動的に生成された説明">
            <a:extLst>
              <a:ext uri="{FF2B5EF4-FFF2-40B4-BE49-F238E27FC236}">
                <a16:creationId xmlns:a16="http://schemas.microsoft.com/office/drawing/2014/main" id="{D31BD145-0D3C-2D44-8CAD-E66DD2CD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30" y="1015293"/>
            <a:ext cx="12412130" cy="84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0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OS</a:t>
            </a:r>
            <a:r>
              <a:rPr kumimoji="1" lang="ja-JP" altLang="en-US"/>
              <a:t>に合わせ</a:t>
            </a:r>
            <a:r>
              <a:rPr lang="ja-JP" altLang="en-US"/>
              <a:t>た</a:t>
            </a:r>
            <a:r>
              <a:rPr kumimoji="1" lang="ja-JP" altLang="en-US"/>
              <a:t>インストーラーを選択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CD4F0CC-7D18-8848-AA7F-BE494C61F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57" y="1365530"/>
            <a:ext cx="12215558" cy="82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8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/>
              <a:t>の場合</a:t>
            </a:r>
          </a:p>
        </p:txBody>
      </p:sp>
      <p:pic>
        <p:nvPicPr>
          <p:cNvPr id="7" name="コンテンツ プレースホルダー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651C9D9-4C23-1C46-9C24-604D66123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52878" cy="8253413"/>
          </a:xfrm>
        </p:spPr>
      </p:pic>
    </p:spTree>
    <p:extLst>
      <p:ext uri="{BB962C8B-B14F-4D97-AF65-F5344CB8AC3E}">
        <p14:creationId xmlns:p14="http://schemas.microsoft.com/office/powerpoint/2010/main" val="154035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kumimoji="1" lang="ja-JP" altLang="en-US"/>
              <a:t>の場合</a:t>
            </a:r>
          </a:p>
        </p:txBody>
      </p:sp>
      <p:pic>
        <p:nvPicPr>
          <p:cNvPr id="6" name="コンテンツ プレースホルダー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886A8F9-E754-1045-992D-D6B8A2E4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03780"/>
            <a:ext cx="12192000" cy="8279982"/>
          </a:xfrm>
        </p:spPr>
      </p:pic>
    </p:spTree>
    <p:extLst>
      <p:ext uri="{BB962C8B-B14F-4D97-AF65-F5344CB8AC3E}">
        <p14:creationId xmlns:p14="http://schemas.microsoft.com/office/powerpoint/2010/main" val="190883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Mac</a:t>
            </a:r>
            <a:r>
              <a:rPr kumimoji="1" lang="ja-JP" altLang="en-US"/>
              <a:t>の場合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26723DF-44A9-0F40-B3DE-2238BF4CB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641"/>
            <a:ext cx="10515600" cy="4351338"/>
          </a:xfrm>
        </p:spPr>
        <p:txBody>
          <a:bodyPr/>
          <a:lstStyle/>
          <a:p>
            <a:r>
              <a:rPr lang="en-US" altLang="ja-JP"/>
              <a:t>OS</a:t>
            </a:r>
            <a:r>
              <a:rPr lang="ja-JP" altLang="en-US"/>
              <a:t>のバージョンを調べてインストールします。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067D0D-F0C5-C64A-8812-1EF949C2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63" y="2147454"/>
            <a:ext cx="7536873" cy="47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17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Mac</a:t>
            </a:r>
            <a:r>
              <a:rPr kumimoji="1" lang="ja-JP" altLang="en-US"/>
              <a:t>の場合</a:t>
            </a:r>
          </a:p>
        </p:txBody>
      </p:sp>
      <p:pic>
        <p:nvPicPr>
          <p:cNvPr id="8" name="コンテンツ プレースホルダー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428090E-BB06-7444-83EE-8FD01E20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945" y="1263796"/>
            <a:ext cx="9324109" cy="5827568"/>
          </a:xfrm>
        </p:spPr>
      </p:pic>
    </p:spTree>
    <p:extLst>
      <p:ext uri="{BB962C8B-B14F-4D97-AF65-F5344CB8AC3E}">
        <p14:creationId xmlns:p14="http://schemas.microsoft.com/office/powerpoint/2010/main" val="382854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Mac</a:t>
            </a:r>
            <a:r>
              <a:rPr kumimoji="1" lang="ja-JP" altLang="en-US"/>
              <a:t>の場合</a:t>
            </a:r>
          </a:p>
        </p:txBody>
      </p:sp>
      <p:pic>
        <p:nvPicPr>
          <p:cNvPr id="12" name="コンテンツ プレースホルダー 11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B6277FE1-0620-204E-8AB5-28530AFA6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256" y="1265386"/>
            <a:ext cx="9373487" cy="5858429"/>
          </a:xfrm>
        </p:spPr>
      </p:pic>
    </p:spTree>
    <p:extLst>
      <p:ext uri="{BB962C8B-B14F-4D97-AF65-F5344CB8AC3E}">
        <p14:creationId xmlns:p14="http://schemas.microsoft.com/office/powerpoint/2010/main" val="2356620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Mac</a:t>
            </a:r>
            <a:r>
              <a:rPr kumimoji="1" lang="ja-JP" altLang="en-US"/>
              <a:t>の場合</a:t>
            </a:r>
          </a:p>
        </p:txBody>
      </p:sp>
      <p:pic>
        <p:nvPicPr>
          <p:cNvPr id="6" name="コンテンツ プレースホルダー 5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059126A5-83D6-DE41-A57F-0E2160810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447" y="1330778"/>
            <a:ext cx="9455105" cy="5909441"/>
          </a:xfrm>
        </p:spPr>
      </p:pic>
    </p:spTree>
    <p:extLst>
      <p:ext uri="{BB962C8B-B14F-4D97-AF65-F5344CB8AC3E}">
        <p14:creationId xmlns:p14="http://schemas.microsoft.com/office/powerpoint/2010/main" val="213287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Mac OS Catalina</a:t>
            </a:r>
            <a:r>
              <a:rPr kumimoji="1" lang="ja-JP" altLang="en-US"/>
              <a:t>の場合</a:t>
            </a:r>
          </a:p>
        </p:txBody>
      </p:sp>
      <p:pic>
        <p:nvPicPr>
          <p:cNvPr id="12" name="コンテンツ プレースホルダー 1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C98486B9-674E-E349-A0CD-349CBE54F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158" y="1301646"/>
            <a:ext cx="10779642" cy="7320805"/>
          </a:xfrm>
        </p:spPr>
      </p:pic>
    </p:spTree>
    <p:extLst>
      <p:ext uri="{BB962C8B-B14F-4D97-AF65-F5344CB8AC3E}">
        <p14:creationId xmlns:p14="http://schemas.microsoft.com/office/powerpoint/2010/main" val="3499261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パソコンの画面&#10;&#10;自動的に生成された説明">
            <a:extLst>
              <a:ext uri="{FF2B5EF4-FFF2-40B4-BE49-F238E27FC236}">
                <a16:creationId xmlns:a16="http://schemas.microsoft.com/office/drawing/2014/main" id="{F769A81D-6303-4141-B39A-D9D85982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7" y="1301646"/>
            <a:ext cx="10779641" cy="732080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Mac OS Catalina</a:t>
            </a:r>
            <a:r>
              <a:rPr kumimoji="1" lang="ja-JP" altLang="en-US"/>
              <a:t>より前の</a:t>
            </a:r>
            <a:r>
              <a:rPr kumimoji="1" lang="en-US" altLang="ja-JP" dirty="0"/>
              <a:t>Ver.</a:t>
            </a:r>
            <a:r>
              <a:rPr kumimoji="1" lang="ja-JP" altLang="en-US"/>
              <a:t>の場合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B5AFB91-CBB1-F540-9548-ECDC47D6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613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F74778-F352-EF43-AFD9-DF899538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第１回の内容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EA196-59E2-944B-B283-C43F9F7A7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843"/>
          </a:xfrm>
        </p:spPr>
        <p:txBody>
          <a:bodyPr>
            <a:normAutofit/>
          </a:bodyPr>
          <a:lstStyle/>
          <a:p>
            <a:r>
              <a:rPr lang="en-US" altLang="ja-JP" dirty="0"/>
              <a:t>R</a:t>
            </a:r>
            <a:r>
              <a:rPr lang="ja-JP" altLang="en-US"/>
              <a:t>について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R</a:t>
            </a:r>
            <a:r>
              <a:rPr lang="ja-JP" altLang="en-US"/>
              <a:t>と</a:t>
            </a:r>
            <a:r>
              <a:rPr lang="en-US" altLang="ja-JP" dirty="0" err="1"/>
              <a:t>Rstudio</a:t>
            </a:r>
            <a:r>
              <a:rPr lang="ja-JP" altLang="en-US"/>
              <a:t>のインストール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Rstudio</a:t>
            </a:r>
            <a:r>
              <a:rPr lang="ja-JP" altLang="en-US"/>
              <a:t>について、</a:t>
            </a:r>
            <a:r>
              <a:rPr lang="en-US" altLang="ja-JP" dirty="0" err="1"/>
              <a:t>Rstudio</a:t>
            </a:r>
            <a:r>
              <a:rPr lang="ja-JP" altLang="en-US"/>
              <a:t>の環境設定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簡単な計算の実行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185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1E1356-5907-9B4A-9665-0A960866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563F6D-9556-DB48-937F-018BC7F08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インストーラーの指示の流れに従う</a:t>
            </a:r>
            <a:endParaRPr kumimoji="1" lang="ja-JP" altLang="en-US"/>
          </a:p>
        </p:txBody>
      </p:sp>
      <p:pic>
        <p:nvPicPr>
          <p:cNvPr id="7" name="図 6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6DC36198-9494-FF4E-A1FF-9825FD71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41" y="2738293"/>
            <a:ext cx="5304201" cy="3754582"/>
          </a:xfrm>
          <a:prstGeom prst="rect">
            <a:avLst/>
          </a:prstGeom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4451C002-A319-E54C-9DF0-0B0F3E59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42" y="2738293"/>
            <a:ext cx="5304201" cy="37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33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7E1BC75-3B01-A34F-9B76-AF8E9720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41" y="2738293"/>
            <a:ext cx="5304201" cy="37545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A1E1356-5907-9B4A-9665-0A960866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563F6D-9556-DB48-937F-018BC7F08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インストーラーの指示の流れに従う</a:t>
            </a:r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05A5EB5-D31D-144F-9414-C545C9F9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40" y="2738292"/>
            <a:ext cx="5304202" cy="37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903C49-14D4-0B46-8394-13C75E95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Rstudio</a:t>
            </a:r>
            <a:r>
              <a:rPr kumimoji="1" lang="ja-JP" altLang="en-US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3099BF-4CDD-DF42-89A1-FAE26A97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Rstudio</a:t>
            </a:r>
            <a:r>
              <a:rPr lang="ja-JP" altLang="en-US"/>
              <a:t>は</a:t>
            </a:r>
            <a:r>
              <a:rPr lang="en-US" altLang="ja-JP" dirty="0"/>
              <a:t>R</a:t>
            </a:r>
            <a:r>
              <a:rPr lang="ja-JP" altLang="en-US"/>
              <a:t>プログラミングのための統合開発環境。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ユーザが円滑に</a:t>
            </a:r>
            <a:r>
              <a:rPr lang="en-US" altLang="ja-JP" dirty="0"/>
              <a:t>R</a:t>
            </a:r>
            <a:r>
              <a:rPr lang="ja-JP" altLang="en-US"/>
              <a:t>を動かすための橋渡しをするツールが揃っている。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R</a:t>
            </a:r>
            <a:r>
              <a:rPr lang="ja-JP" altLang="en-US"/>
              <a:t>初心者に優しいプログラミング環境を提供。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62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7E57F-719C-F24F-82F3-651E1409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Rstudio</a:t>
            </a:r>
            <a:r>
              <a:rPr kumimoji="1" lang="ja-JP" altLang="en-US"/>
              <a:t>のインストール作業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6FB465-FA31-174A-9D5D-3DC5D69A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ブラウザを使って「</a:t>
            </a:r>
            <a:r>
              <a:rPr kumimoji="1" lang="en-US" altLang="ja-JP" dirty="0" err="1"/>
              <a:t>Rstudio</a:t>
            </a:r>
            <a:r>
              <a:rPr kumimoji="1" lang="ja-JP" altLang="en-US"/>
              <a:t>」を検索してみましょう。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図 4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8E2E27BA-1426-0E41-A8D4-5A89BD06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2041070"/>
            <a:ext cx="10098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1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10D45D-0ABD-364D-A511-F6737928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Rstudio</a:t>
            </a:r>
            <a:r>
              <a:rPr kumimoji="1" lang="ja-JP" altLang="en-US"/>
              <a:t>を検索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2D70053-E18F-6649-9889-9FDC420D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 descr="抽象, スクリーンショット, モニター, 画面 が含まれている画像&#10;&#10;自動的に生成された説明">
            <a:extLst>
              <a:ext uri="{FF2B5EF4-FFF2-40B4-BE49-F238E27FC236}">
                <a16:creationId xmlns:a16="http://schemas.microsoft.com/office/drawing/2014/main" id="{20503EF5-B164-E54D-89D6-89A2F80C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1289163"/>
            <a:ext cx="10098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46F1F666-3712-D04B-9763-2EB913C1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1289163"/>
            <a:ext cx="10098178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F10D45D-0ABD-364D-A511-F6737928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Rstudio</a:t>
            </a:r>
            <a:r>
              <a:rPr kumimoji="1" lang="ja-JP" altLang="en-US"/>
              <a:t>を検索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2D70053-E18F-6649-9889-9FDC420D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1012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Rstudio</a:t>
            </a:r>
            <a:r>
              <a:rPr lang="ja-JP" altLang="en-US"/>
              <a:t>公式サイト</a:t>
            </a:r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CB76774-835F-8143-9876-6EFFB653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1306286"/>
            <a:ext cx="10098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76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3D8B875-C5E9-D243-AD80-78893617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1306286"/>
            <a:ext cx="10098178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Rstudio</a:t>
            </a:r>
            <a:r>
              <a:rPr lang="ja-JP" altLang="en-US"/>
              <a:t>公式サイト</a:t>
            </a:r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4409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パソコンの画面&#10;&#10;自動的に生成された説明">
            <a:extLst>
              <a:ext uri="{FF2B5EF4-FFF2-40B4-BE49-F238E27FC236}">
                <a16:creationId xmlns:a16="http://schemas.microsoft.com/office/drawing/2014/main" id="{DDA232BF-A5B5-B346-920E-441A6FE4F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1027906"/>
            <a:ext cx="10098178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Rstudio</a:t>
            </a:r>
            <a:r>
              <a:rPr lang="en-US" altLang="ja-JP" dirty="0"/>
              <a:t> Desktop Free</a:t>
            </a:r>
            <a:r>
              <a:rPr lang="ja-JP" altLang="en-US"/>
              <a:t>版を選択</a:t>
            </a:r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82840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パソコンの画面&#10;&#10;自動的に生成された説明">
            <a:extLst>
              <a:ext uri="{FF2B5EF4-FFF2-40B4-BE49-F238E27FC236}">
                <a16:creationId xmlns:a16="http://schemas.microsoft.com/office/drawing/2014/main" id="{6062A915-E08D-DB4E-814B-1DD898ED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1027906"/>
            <a:ext cx="10098178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Rstudio</a:t>
            </a:r>
            <a:r>
              <a:rPr lang="en-US" altLang="ja-JP" dirty="0"/>
              <a:t> Desktop Free</a:t>
            </a:r>
            <a:r>
              <a:rPr lang="ja-JP" altLang="en-US"/>
              <a:t>版をインストール</a:t>
            </a:r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6484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 dirty="0"/>
              <a:t>について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52" y="195775"/>
            <a:ext cx="2807815" cy="2175669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統計処理用プログラミング言語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オープンソース、フリーソフトウェア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インタプリタ言語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豊富な解析用パッケージ群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62368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B33D45E4-60F9-8C4D-8FB3-52F3B5BA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1306286"/>
            <a:ext cx="10098178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使用する</a:t>
            </a:r>
            <a:r>
              <a:rPr kumimoji="1" lang="en-US" altLang="ja-JP" dirty="0"/>
              <a:t>PC</a:t>
            </a:r>
            <a:r>
              <a:rPr kumimoji="1" lang="ja-JP" altLang="en-US"/>
              <a:t>の環境でダウンロード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576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EEA4942-3598-E54A-971C-9A7C3048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1306286"/>
            <a:ext cx="10098178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使用する</a:t>
            </a:r>
            <a:r>
              <a:rPr kumimoji="1" lang="en-US" altLang="ja-JP" dirty="0"/>
              <a:t>PC</a:t>
            </a:r>
            <a:r>
              <a:rPr kumimoji="1" lang="ja-JP" altLang="en-US"/>
              <a:t>の環境でダウンロード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8825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インストーラーに従ってインストール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0ED8AA75-CAEC-7046-9F5B-76699C06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347" y="2023906"/>
            <a:ext cx="7780421" cy="48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07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BF16DF-23F1-574D-8055-665E5B05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Rstudio</a:t>
            </a:r>
            <a:r>
              <a:rPr kumimoji="1" lang="ja-JP" altLang="en-US"/>
              <a:t>を起動してみる。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8CDA0B-61D3-0142-AAB0-8C578E406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Windows</a:t>
            </a:r>
            <a:r>
              <a:rPr lang="ja-JP" altLang="en-US"/>
              <a:t>では</a:t>
            </a:r>
            <a:r>
              <a:rPr kumimoji="1" lang="ja-JP" altLang="en-US"/>
              <a:t>スタートボタンから</a:t>
            </a:r>
            <a:r>
              <a:rPr kumimoji="1" lang="en-US" altLang="ja-JP" dirty="0" err="1"/>
              <a:t>Rstudio</a:t>
            </a:r>
            <a:r>
              <a:rPr kumimoji="1" lang="ja-JP" altLang="en-US"/>
              <a:t>を探してクリックして起動。もしくはデスクトップに作られる</a:t>
            </a:r>
            <a:r>
              <a:rPr kumimoji="1" lang="en-US" altLang="ja-JP" dirty="0" err="1"/>
              <a:t>Rstudio</a:t>
            </a:r>
            <a:r>
              <a:rPr kumimoji="1" lang="ja-JP" altLang="en-US"/>
              <a:t>のショートカットをダブルクリック。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Mac</a:t>
            </a:r>
            <a:r>
              <a:rPr kumimoji="1" lang="ja-JP" altLang="en-US"/>
              <a:t>だと</a:t>
            </a:r>
            <a:r>
              <a:rPr kumimoji="1" lang="en-US" altLang="ja-JP" dirty="0" err="1"/>
              <a:t>LaunchPad</a:t>
            </a:r>
            <a:r>
              <a:rPr kumimoji="1" lang="ja-JP" altLang="en-US"/>
              <a:t>から</a:t>
            </a:r>
            <a:r>
              <a:rPr kumimoji="1" lang="en-US" altLang="ja-JP" dirty="0" err="1"/>
              <a:t>Rstudio</a:t>
            </a:r>
            <a:r>
              <a:rPr kumimoji="1" lang="ja-JP" altLang="en-US"/>
              <a:t>をクリックして起動。もしくは</a:t>
            </a:r>
            <a:r>
              <a:rPr kumimoji="1" lang="en-US" altLang="ja-JP" dirty="0"/>
              <a:t>Finder</a:t>
            </a:r>
            <a:r>
              <a:rPr kumimoji="1" lang="ja-JP" altLang="en-US"/>
              <a:t>の</a:t>
            </a:r>
            <a:r>
              <a:rPr lang="ja-JP" altLang="en-US"/>
              <a:t>アプリケーションから</a:t>
            </a:r>
            <a:r>
              <a:rPr lang="en-US" altLang="ja-JP" dirty="0" err="1"/>
              <a:t>Rstudio</a:t>
            </a:r>
            <a:r>
              <a:rPr lang="ja-JP" altLang="en-US"/>
              <a:t>を探してダブルクリック。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472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B46EE1-986B-0B49-B105-9632AA55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抽象, スクリーンショット, モニター, 画面 が含まれている画像&#10;&#10;自動的に生成された説明">
            <a:extLst>
              <a:ext uri="{FF2B5EF4-FFF2-40B4-BE49-F238E27FC236}">
                <a16:creationId xmlns:a16="http://schemas.microsoft.com/office/drawing/2014/main" id="{F8E8FDAD-74ED-FC4A-BF43-CE357AE17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495" y="0"/>
            <a:ext cx="9529010" cy="7183073"/>
          </a:xfrm>
        </p:spPr>
      </p:pic>
    </p:spTree>
    <p:extLst>
      <p:ext uri="{BB962C8B-B14F-4D97-AF65-F5344CB8AC3E}">
        <p14:creationId xmlns:p14="http://schemas.microsoft.com/office/powerpoint/2010/main" val="164422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5106F9-5957-1F42-BCC2-2480817C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足し算をしてみる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86B555-4478-5C48-93B6-63C4CFE9A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簡単に１＋１を計算してみる。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入力が半角英数になっていることを確認します。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全角文字を使うとエラーが出ます。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886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9051E2-69B7-3D4F-9C8B-3693CDE8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 descr="抽象, スクリーンショット, モニター, 画面 が含まれている画像&#10;&#10;自動的に生成された説明">
            <a:extLst>
              <a:ext uri="{FF2B5EF4-FFF2-40B4-BE49-F238E27FC236}">
                <a16:creationId xmlns:a16="http://schemas.microsoft.com/office/drawing/2014/main" id="{65B214BF-E536-3847-BD34-D598C9C3D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211" y="365125"/>
            <a:ext cx="8917878" cy="6722395"/>
          </a:xfrm>
        </p:spPr>
      </p:pic>
    </p:spTree>
    <p:extLst>
      <p:ext uri="{BB962C8B-B14F-4D97-AF65-F5344CB8AC3E}">
        <p14:creationId xmlns:p14="http://schemas.microsoft.com/office/powerpoint/2010/main" val="162438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7E57F-719C-F24F-82F3-651E1409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/>
              <a:t>のインストール作業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6FB465-FA31-174A-9D5D-3DC5D69A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ブラウザを使って「</a:t>
            </a:r>
            <a:r>
              <a:rPr kumimoji="1" lang="en-US" altLang="ja-JP" dirty="0"/>
              <a:t>R</a:t>
            </a:r>
            <a:r>
              <a:rPr kumimoji="1" lang="ja-JP" altLang="en-US"/>
              <a:t>」を検索してみましょう。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8" name="図 7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14121BB9-E952-C444-8482-59D45F52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2086882"/>
            <a:ext cx="10098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10D45D-0ABD-364D-A511-F6737928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/>
              <a:t>を検索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2D70053-E18F-6649-9889-9FDC420D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図 4" descr="パソコンの画面&#10;&#10;自動的に生成された説明">
            <a:extLst>
              <a:ext uri="{FF2B5EF4-FFF2-40B4-BE49-F238E27FC236}">
                <a16:creationId xmlns:a16="http://schemas.microsoft.com/office/drawing/2014/main" id="{CEE4501A-9B55-6944-A6E5-50AED199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11" y="1240177"/>
            <a:ext cx="10098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F43C87-A61D-1948-9E13-6B38CF6A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/>
              <a:t>公式サイトへ</a:t>
            </a:r>
          </a:p>
        </p:txBody>
      </p:sp>
      <p:pic>
        <p:nvPicPr>
          <p:cNvPr id="6" name="コンテンツ プレースホルダー 5" descr="パソコンの画面&#10;&#10;自動的に生成された説明">
            <a:extLst>
              <a:ext uri="{FF2B5EF4-FFF2-40B4-BE49-F238E27FC236}">
                <a16:creationId xmlns:a16="http://schemas.microsoft.com/office/drawing/2014/main" id="{FD51BBED-AF78-C641-9B43-DC45300F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567" y="1282474"/>
            <a:ext cx="10600233" cy="7198962"/>
          </a:xfrm>
        </p:spPr>
      </p:pic>
    </p:spTree>
    <p:extLst>
      <p:ext uri="{BB962C8B-B14F-4D97-AF65-F5344CB8AC3E}">
        <p14:creationId xmlns:p14="http://schemas.microsoft.com/office/powerpoint/2010/main" val="107596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</a:t>
            </a:r>
            <a:r>
              <a:rPr lang="ja-JP" altLang="en-US"/>
              <a:t>プロジェクト公式サイト</a:t>
            </a:r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2B8D6AF-7F30-5A40-A03C-9A9F9F15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1131"/>
            <a:ext cx="10515600" cy="71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</a:t>
            </a:r>
            <a:r>
              <a:rPr lang="ja-JP" altLang="en-US"/>
              <a:t>プロジェクト公式サイト</a:t>
            </a:r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F2B8D6AF-7F30-5A40-A03C-9A9F9F15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1131"/>
            <a:ext cx="10515600" cy="71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4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7ACD1-199B-9F42-A8B3-1D68B44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ダウンロードミラーをサイトへ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3802B351-212D-0347-956C-DF600FFB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231278A0-BAC3-2A48-9BCA-92D24BF5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32"/>
            <a:ext cx="12192000" cy="82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9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15751</TotalTime>
  <Words>339</Words>
  <Application>Microsoft Macintosh PowerPoint</Application>
  <PresentationFormat>ワイド画面</PresentationFormat>
  <Paragraphs>118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0" baseType="lpstr">
      <vt:lpstr>游ゴシック</vt:lpstr>
      <vt:lpstr>游ゴシック Light</vt:lpstr>
      <vt:lpstr>Arial</vt:lpstr>
      <vt:lpstr>Office テーマ</vt:lpstr>
      <vt:lpstr>R初心者講座第１回</vt:lpstr>
      <vt:lpstr>第１回の内容</vt:lpstr>
      <vt:lpstr>Rについて</vt:lpstr>
      <vt:lpstr>Rのインストール作業</vt:lpstr>
      <vt:lpstr>Rを検索</vt:lpstr>
      <vt:lpstr>R公式サイトへ</vt:lpstr>
      <vt:lpstr>Rプロジェクト公式サイト</vt:lpstr>
      <vt:lpstr>Rプロジェクト公式サイト</vt:lpstr>
      <vt:lpstr>ダウンロードミラーをサイトへ</vt:lpstr>
      <vt:lpstr>お近くの国内サーバを選択</vt:lpstr>
      <vt:lpstr>OSに合わせたインストーラーを選択</vt:lpstr>
      <vt:lpstr>Windowsの場合</vt:lpstr>
      <vt:lpstr>Windowsの場合</vt:lpstr>
      <vt:lpstr>Macの場合</vt:lpstr>
      <vt:lpstr>Macの場合</vt:lpstr>
      <vt:lpstr>Macの場合</vt:lpstr>
      <vt:lpstr>Macの場合</vt:lpstr>
      <vt:lpstr>Mac OS Catalinaの場合</vt:lpstr>
      <vt:lpstr>Mac OS Catalinaより前のVer.の場合</vt:lpstr>
      <vt:lpstr>インストール</vt:lpstr>
      <vt:lpstr>インストール</vt:lpstr>
      <vt:lpstr>Rstudioについて</vt:lpstr>
      <vt:lpstr>Rstudioのインストール作業</vt:lpstr>
      <vt:lpstr>Rstudioを検索</vt:lpstr>
      <vt:lpstr>Rstudioを検索</vt:lpstr>
      <vt:lpstr>Rstudio公式サイト</vt:lpstr>
      <vt:lpstr>Rstudio公式サイト</vt:lpstr>
      <vt:lpstr>Rstudio Desktop Free版を選択</vt:lpstr>
      <vt:lpstr>Rstudio Desktop Free版をインストール</vt:lpstr>
      <vt:lpstr>使用するPCの環境でダウンロード</vt:lpstr>
      <vt:lpstr>使用するPCの環境でダウンロード</vt:lpstr>
      <vt:lpstr>インストーラーに従ってインストール</vt:lpstr>
      <vt:lpstr>Rstudioを起動してみる。</vt:lpstr>
      <vt:lpstr>PowerPoint プレゼンテーション</vt:lpstr>
      <vt:lpstr>足し算をしてみる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R初心者講座第０回</dc:title>
  <dc:creator>Microsoft Office User</dc:creator>
  <cp:lastModifiedBy>Fukui Shin</cp:lastModifiedBy>
  <cp:revision>41</cp:revision>
  <dcterms:created xsi:type="dcterms:W3CDTF">2020-03-26T08:14:23Z</dcterms:created>
  <dcterms:modified xsi:type="dcterms:W3CDTF">2020-04-12T19:02:34Z</dcterms:modified>
</cp:coreProperties>
</file>